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57" r:id="rId3"/>
    <p:sldId id="385" r:id="rId4"/>
    <p:sldId id="386" r:id="rId5"/>
    <p:sldId id="387" r:id="rId6"/>
    <p:sldId id="388" r:id="rId7"/>
    <p:sldId id="353" r:id="rId8"/>
    <p:sldId id="354" r:id="rId9"/>
    <p:sldId id="355" r:id="rId10"/>
    <p:sldId id="389" r:id="rId11"/>
    <p:sldId id="358" r:id="rId12"/>
    <p:sldId id="360" r:id="rId13"/>
    <p:sldId id="361" r:id="rId14"/>
    <p:sldId id="384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90" r:id="rId30"/>
    <p:sldId id="377" r:id="rId31"/>
    <p:sldId id="378" r:id="rId32"/>
    <p:sldId id="379" r:id="rId33"/>
    <p:sldId id="380" r:id="rId34"/>
    <p:sldId id="381" r:id="rId35"/>
    <p:sldId id="382" r:id="rId36"/>
    <p:sldId id="50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D2"/>
    <a:srgbClr val="663300"/>
    <a:srgbClr val="9933FF"/>
    <a:srgbClr val="CC66FF"/>
    <a:srgbClr val="ECD7AE"/>
    <a:srgbClr val="F3E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39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03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35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5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37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64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13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82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77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04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1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02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5EC5914-0625-0646-AB48-719883D3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493985"/>
            <a:ext cx="2774452" cy="317005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2141A98-1AA2-E213-787E-5A3C732A5037}"/>
              </a:ext>
            </a:extLst>
          </p:cNvPr>
          <p:cNvSpPr txBox="1"/>
          <p:nvPr/>
        </p:nvSpPr>
        <p:spPr>
          <a:xfrm>
            <a:off x="0" y="432000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9BD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Tijd voor een feestje</a:t>
            </a:r>
          </a:p>
          <a:p>
            <a:pPr algn="ctr"/>
            <a:endParaRPr lang="nl-NL" sz="3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1</a:t>
            </a:r>
          </a:p>
        </p:txBody>
      </p:sp>
    </p:spTree>
    <p:extLst>
      <p:ext uri="{BB962C8B-B14F-4D97-AF65-F5344CB8AC3E}">
        <p14:creationId xmlns:p14="http://schemas.microsoft.com/office/powerpoint/2010/main" val="423659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309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tekenfilm, kleding, clipart, Menselijk gezicht&#10;&#10;Automatisch gegenereerde beschrijving">
            <a:extLst>
              <a:ext uri="{FF2B5EF4-FFF2-40B4-BE49-F238E27FC236}">
                <a16:creationId xmlns:a16="http://schemas.microsoft.com/office/drawing/2014/main" id="{E28E915E-66A9-6A97-7846-362DCE8A9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12978"/>
          <a:stretch/>
        </p:blipFill>
        <p:spPr>
          <a:xfrm flipH="1">
            <a:off x="1818499" y="890041"/>
            <a:ext cx="6206706" cy="596795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71E6F3D-4ED5-D5A0-43CA-94E74051D123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Advies geven</a:t>
            </a:r>
          </a:p>
        </p:txBody>
      </p:sp>
    </p:spTree>
    <p:extLst>
      <p:ext uri="{BB962C8B-B14F-4D97-AF65-F5344CB8AC3E}">
        <p14:creationId xmlns:p14="http://schemas.microsoft.com/office/powerpoint/2010/main" val="2437547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8684AC95-FCB1-867A-4F43-1993C750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57" y="688489"/>
            <a:ext cx="6199285" cy="54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21ABA6D0-095E-52B3-613C-6A81777EBFFD}"/>
              </a:ext>
            </a:extLst>
          </p:cNvPr>
          <p:cNvGrpSpPr/>
          <p:nvPr/>
        </p:nvGrpSpPr>
        <p:grpSpPr>
          <a:xfrm>
            <a:off x="6030327" y="1366896"/>
            <a:ext cx="2692637" cy="2062104"/>
            <a:chOff x="6030327" y="1366896"/>
            <a:chExt cx="2692637" cy="2062104"/>
          </a:xfrm>
        </p:grpSpPr>
        <p:pic>
          <p:nvPicPr>
            <p:cNvPr id="6" name="Afbeelding 5" descr="Afbeelding met cirkel, Kleurrijkheid, bol, creativiteit&#10;&#10;Automatisch gegenereerde beschrijving">
              <a:extLst>
                <a:ext uri="{FF2B5EF4-FFF2-40B4-BE49-F238E27FC236}">
                  <a16:creationId xmlns:a16="http://schemas.microsoft.com/office/drawing/2014/main" id="{2DCA5028-314C-6ADA-855E-AA07EB49A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54"/>
            <a:stretch/>
          </p:blipFill>
          <p:spPr>
            <a:xfrm>
              <a:off x="6030328" y="1366896"/>
              <a:ext cx="2692636" cy="2062104"/>
            </a:xfrm>
            <a:prstGeom prst="rect">
              <a:avLst/>
            </a:prstGeom>
          </p:spPr>
        </p:pic>
        <p:sp>
          <p:nvSpPr>
            <p:cNvPr id="11" name="Tekstvak 8">
              <a:extLst>
                <a:ext uri="{FF2B5EF4-FFF2-40B4-BE49-F238E27FC236}">
                  <a16:creationId xmlns:a16="http://schemas.microsoft.com/office/drawing/2014/main" id="{ED4FF84C-154F-D825-3326-FC2CC10C7391}"/>
                </a:ext>
              </a:extLst>
            </p:cNvPr>
            <p:cNvSpPr txBox="1"/>
            <p:nvPr/>
          </p:nvSpPr>
          <p:spPr>
            <a:xfrm>
              <a:off x="6030327" y="2121344"/>
              <a:ext cx="2692636" cy="55320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Wat wil </a:t>
              </a:r>
              <a:r>
                <a:rPr lang="nl-NL" sz="2800" b="1" i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jij</a:t>
              </a:r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2800" kern="100" dirty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7CD027E7-6775-B581-404E-86FD5F65DD2E}"/>
              </a:ext>
            </a:extLst>
          </p:cNvPr>
          <p:cNvGrpSpPr/>
          <p:nvPr/>
        </p:nvGrpSpPr>
        <p:grpSpPr>
          <a:xfrm>
            <a:off x="411218" y="1932534"/>
            <a:ext cx="2692636" cy="2062104"/>
            <a:chOff x="411218" y="1932534"/>
            <a:chExt cx="2692636" cy="2062104"/>
          </a:xfrm>
        </p:grpSpPr>
        <p:pic>
          <p:nvPicPr>
            <p:cNvPr id="9" name="Afbeelding 8" descr="Afbeelding met cirkel, Kleurrijkheid, bol, creativiteit&#10;&#10;Automatisch gegenereerde beschrijving">
              <a:extLst>
                <a:ext uri="{FF2B5EF4-FFF2-40B4-BE49-F238E27FC236}">
                  <a16:creationId xmlns:a16="http://schemas.microsoft.com/office/drawing/2014/main" id="{6DD2AED4-43A0-7CC6-52E4-3DCD6A5E2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54"/>
            <a:stretch/>
          </p:blipFill>
          <p:spPr>
            <a:xfrm>
              <a:off x="411218" y="1932534"/>
              <a:ext cx="2692636" cy="2062104"/>
            </a:xfrm>
            <a:prstGeom prst="rect">
              <a:avLst/>
            </a:prstGeom>
          </p:spPr>
        </p:pic>
        <p:sp>
          <p:nvSpPr>
            <p:cNvPr id="10" name="Tekstvak 8">
              <a:extLst>
                <a:ext uri="{FF2B5EF4-FFF2-40B4-BE49-F238E27FC236}">
                  <a16:creationId xmlns:a16="http://schemas.microsoft.com/office/drawing/2014/main" id="{BC8730A3-CC29-7C4C-CE33-F697454DBD27}"/>
                </a:ext>
              </a:extLst>
            </p:cNvPr>
            <p:cNvSpPr txBox="1"/>
            <p:nvPr/>
          </p:nvSpPr>
          <p:spPr>
            <a:xfrm>
              <a:off x="411218" y="2783021"/>
              <a:ext cx="2692636" cy="55320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Wat wil </a:t>
              </a:r>
              <a:r>
                <a:rPr lang="nl-NL" sz="2800" b="1" i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ik</a:t>
              </a:r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2800" kern="100" dirty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Afbeelding 3" descr="Afbeelding met ontwerp&#10;&#10;Beschrijving automatisch gegenereerd met lage betrouwbaarheid">
            <a:extLst>
              <a:ext uri="{FF2B5EF4-FFF2-40B4-BE49-F238E27FC236}">
                <a16:creationId xmlns:a16="http://schemas.microsoft.com/office/drawing/2014/main" id="{9B3EEE94-8F80-91D3-F374-5CEF5FB85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0" y="3059625"/>
            <a:ext cx="8853544" cy="313689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4DB6F13-9878-9EBF-C475-5EE15CA94F1B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35551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rouw, tekenfilm, kleding, glimlach&#10;&#10;Automatisch gegenereerde beschrijving">
            <a:extLst>
              <a:ext uri="{FF2B5EF4-FFF2-40B4-BE49-F238E27FC236}">
                <a16:creationId xmlns:a16="http://schemas.microsoft.com/office/drawing/2014/main" id="{8390034A-4A4F-00D1-EE8C-183C766BF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4" y="1641602"/>
            <a:ext cx="8089751" cy="490212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84DA9D4-CE64-9AD8-D359-C774F15FD298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3776897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683A6BF-F1C6-AF68-2B89-252ACDFD1140}"/>
              </a:ext>
            </a:extLst>
          </p:cNvPr>
          <p:cNvSpPr txBox="1"/>
          <p:nvPr/>
        </p:nvSpPr>
        <p:spPr>
          <a:xfrm>
            <a:off x="216000" y="216000"/>
            <a:ext cx="43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1.2 Welk feest</a:t>
            </a:r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nl-NL" sz="2800" b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50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verjaardagstaart, Pasen, bloem, Feestartikelen&#10;&#10;Automatisch gegenereerde beschrijving">
            <a:extLst>
              <a:ext uri="{FF2B5EF4-FFF2-40B4-BE49-F238E27FC236}">
                <a16:creationId xmlns:a16="http://schemas.microsoft.com/office/drawing/2014/main" id="{0EF8C7BD-862A-E54C-7190-E7CADD50A8A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5" b="5564"/>
          <a:stretch/>
        </p:blipFill>
        <p:spPr>
          <a:xfrm>
            <a:off x="-1" y="0"/>
            <a:ext cx="9230061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5CB2A11-D821-EBD4-0AFC-A9841A2674C9}"/>
              </a:ext>
            </a:extLst>
          </p:cNvPr>
          <p:cNvSpPr txBox="1"/>
          <p:nvPr/>
        </p:nvSpPr>
        <p:spPr>
          <a:xfrm>
            <a:off x="177381" y="448105"/>
            <a:ext cx="256582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Verjaardag</a:t>
            </a:r>
          </a:p>
        </p:txBody>
      </p:sp>
    </p:spTree>
    <p:extLst>
      <p:ext uri="{BB962C8B-B14F-4D97-AF65-F5344CB8AC3E}">
        <p14:creationId xmlns:p14="http://schemas.microsoft.com/office/powerpoint/2010/main" val="2072201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Menselijk gezicht, buitenshuis&#10;&#10;Automatisch gegenereerde beschrijving">
            <a:extLst>
              <a:ext uri="{FF2B5EF4-FFF2-40B4-BE49-F238E27FC236}">
                <a16:creationId xmlns:a16="http://schemas.microsoft.com/office/drawing/2014/main" id="{F1F5422B-A193-3065-93AF-3FCFDE4834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83849" cy="698171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B445B46-5810-421E-38AB-A6C1FC09C5FE}"/>
              </a:ext>
            </a:extLst>
          </p:cNvPr>
          <p:cNvSpPr txBox="1"/>
          <p:nvPr/>
        </p:nvSpPr>
        <p:spPr>
          <a:xfrm>
            <a:off x="177381" y="448105"/>
            <a:ext cx="256582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r>
              <a:rPr lang="nl-NL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Holy</a:t>
            </a:r>
            <a:endParaRPr lang="nl-NL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410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nselijk gezicht, persoon, kleding, buitenshuis&#10;&#10;Automatisch gegenereerde beschrijving">
            <a:extLst>
              <a:ext uri="{FF2B5EF4-FFF2-40B4-BE49-F238E27FC236}">
                <a16:creationId xmlns:a16="http://schemas.microsoft.com/office/drawing/2014/main" id="{8D2D126D-9980-054D-7D64-0B0C1985E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9198"/>
          <a:stretch/>
        </p:blipFill>
        <p:spPr>
          <a:xfrm>
            <a:off x="1" y="0"/>
            <a:ext cx="9144000" cy="70785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5E66751-91F0-743A-1526-12FFF2F3B8A5}"/>
              </a:ext>
            </a:extLst>
          </p:cNvPr>
          <p:cNvSpPr txBox="1"/>
          <p:nvPr/>
        </p:nvSpPr>
        <p:spPr>
          <a:xfrm>
            <a:off x="177381" y="448105"/>
            <a:ext cx="256582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Koningsdag</a:t>
            </a:r>
          </a:p>
        </p:txBody>
      </p:sp>
    </p:spTree>
    <p:extLst>
      <p:ext uri="{BB962C8B-B14F-4D97-AF65-F5344CB8AC3E}">
        <p14:creationId xmlns:p14="http://schemas.microsoft.com/office/powerpoint/2010/main" val="2832903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Menselijk gezicht, voedsel&#10;&#10;Automatisch gegenereerde beschrijving">
            <a:extLst>
              <a:ext uri="{FF2B5EF4-FFF2-40B4-BE49-F238E27FC236}">
                <a16:creationId xmlns:a16="http://schemas.microsoft.com/office/drawing/2014/main" id="{0304D7AA-629F-40B6-B6EE-E02116967B2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10619"/>
          <a:stretch/>
        </p:blipFill>
        <p:spPr>
          <a:xfrm>
            <a:off x="0" y="-1"/>
            <a:ext cx="9267986" cy="685800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908F6C8-FBB1-6B17-42E1-D09D9415AD5B}"/>
              </a:ext>
            </a:extLst>
          </p:cNvPr>
          <p:cNvSpPr txBox="1"/>
          <p:nvPr/>
        </p:nvSpPr>
        <p:spPr>
          <a:xfrm>
            <a:off x="244493" y="6068729"/>
            <a:ext cx="256582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Suikerfeest</a:t>
            </a:r>
          </a:p>
        </p:txBody>
      </p:sp>
    </p:spTree>
    <p:extLst>
      <p:ext uri="{BB962C8B-B14F-4D97-AF65-F5344CB8AC3E}">
        <p14:creationId xmlns:p14="http://schemas.microsoft.com/office/powerpoint/2010/main" val="79877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11A9E9C-E9E4-1AB1-BD9D-C9978C68BD28}"/>
              </a:ext>
            </a:extLst>
          </p:cNvPr>
          <p:cNvSpPr txBox="1"/>
          <p:nvPr/>
        </p:nvSpPr>
        <p:spPr>
          <a:xfrm>
            <a:off x="216000" y="216000"/>
            <a:ext cx="387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1.1 Vroeger en nu</a:t>
            </a:r>
          </a:p>
        </p:txBody>
      </p:sp>
    </p:spTree>
    <p:extLst>
      <p:ext uri="{BB962C8B-B14F-4D97-AF65-F5344CB8AC3E}">
        <p14:creationId xmlns:p14="http://schemas.microsoft.com/office/powerpoint/2010/main" val="819299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concert, muziek, Concertzaal, entertainment&#10;&#10;Automatisch gegenereerde beschrijving">
            <a:extLst>
              <a:ext uri="{FF2B5EF4-FFF2-40B4-BE49-F238E27FC236}">
                <a16:creationId xmlns:a16="http://schemas.microsoft.com/office/drawing/2014/main" id="{305F7D3E-015C-E53B-1C4E-D3DE5CF92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3" y="0"/>
            <a:ext cx="10287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A5D9FAE-A41C-935F-68D7-FA2627E2D451}"/>
              </a:ext>
            </a:extLst>
          </p:cNvPr>
          <p:cNvSpPr txBox="1"/>
          <p:nvPr/>
        </p:nvSpPr>
        <p:spPr>
          <a:xfrm>
            <a:off x="177381" y="448105"/>
            <a:ext cx="2999772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Dance party</a:t>
            </a:r>
          </a:p>
        </p:txBody>
      </p:sp>
    </p:spTree>
    <p:extLst>
      <p:ext uri="{BB962C8B-B14F-4D97-AF65-F5344CB8AC3E}">
        <p14:creationId xmlns:p14="http://schemas.microsoft.com/office/powerpoint/2010/main" val="2507985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erstboom, boom, kaars, Kerstversiering&#10;&#10;Automatisch gegenereerde beschrijving">
            <a:extLst>
              <a:ext uri="{FF2B5EF4-FFF2-40B4-BE49-F238E27FC236}">
                <a16:creationId xmlns:a16="http://schemas.microsoft.com/office/drawing/2014/main" id="{3A2C95BB-1BE3-19B7-69A3-D279389F4F2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r="10013"/>
          <a:stretch/>
        </p:blipFill>
        <p:spPr>
          <a:xfrm>
            <a:off x="-1" y="0"/>
            <a:ext cx="9500461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C4DEAF3-E583-ABA8-1879-7BBA8E106D9C}"/>
              </a:ext>
            </a:extLst>
          </p:cNvPr>
          <p:cNvSpPr txBox="1"/>
          <p:nvPr/>
        </p:nvSpPr>
        <p:spPr>
          <a:xfrm>
            <a:off x="177381" y="448105"/>
            <a:ext cx="256582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Kerstmis</a:t>
            </a:r>
          </a:p>
        </p:txBody>
      </p:sp>
    </p:spTree>
    <p:extLst>
      <p:ext uri="{BB962C8B-B14F-4D97-AF65-F5344CB8AC3E}">
        <p14:creationId xmlns:p14="http://schemas.microsoft.com/office/powerpoint/2010/main" val="2092238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glimlach, Menselijk gezicht, kleding&#10;&#10;Automatisch gegenereerde beschrijving">
            <a:extLst>
              <a:ext uri="{FF2B5EF4-FFF2-40B4-BE49-F238E27FC236}">
                <a16:creationId xmlns:a16="http://schemas.microsoft.com/office/drawing/2014/main" id="{E8F8C299-E8B5-638F-623F-EF71C4CB226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r="8053"/>
          <a:stretch/>
        </p:blipFill>
        <p:spPr>
          <a:xfrm>
            <a:off x="-123986" y="0"/>
            <a:ext cx="9267986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09B5EF6-412A-8849-CD65-8AED12AC3724}"/>
              </a:ext>
            </a:extLst>
          </p:cNvPr>
          <p:cNvSpPr txBox="1"/>
          <p:nvPr/>
        </p:nvSpPr>
        <p:spPr>
          <a:xfrm>
            <a:off x="177381" y="448105"/>
            <a:ext cx="256582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Carnaval</a:t>
            </a:r>
          </a:p>
        </p:txBody>
      </p:sp>
    </p:spTree>
    <p:extLst>
      <p:ext uri="{BB962C8B-B14F-4D97-AF65-F5344CB8AC3E}">
        <p14:creationId xmlns:p14="http://schemas.microsoft.com/office/powerpoint/2010/main" val="626908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erstmis, kleding, Menselijk gezicht, kerstman&#10;&#10;Automatisch gegenereerde beschrijving">
            <a:extLst>
              <a:ext uri="{FF2B5EF4-FFF2-40B4-BE49-F238E27FC236}">
                <a16:creationId xmlns:a16="http://schemas.microsoft.com/office/drawing/2014/main" id="{B15FEDA9-0B3F-F1AC-F178-BFFBF043E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787" y="971324"/>
            <a:ext cx="8788211" cy="588667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CD53EEE-8613-D8EC-5EAF-53940160C71B}"/>
              </a:ext>
            </a:extLst>
          </p:cNvPr>
          <p:cNvSpPr txBox="1"/>
          <p:nvPr/>
        </p:nvSpPr>
        <p:spPr>
          <a:xfrm>
            <a:off x="177381" y="448105"/>
            <a:ext cx="256582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Sinterklaas</a:t>
            </a:r>
          </a:p>
        </p:txBody>
      </p:sp>
    </p:spTree>
    <p:extLst>
      <p:ext uri="{BB962C8B-B14F-4D97-AF65-F5344CB8AC3E}">
        <p14:creationId xmlns:p14="http://schemas.microsoft.com/office/powerpoint/2010/main" val="708991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vuurwerk, Oudjaarsavond, Nieuwjaarsdag, festival&#10;&#10;Automatisch gegenereerde beschrijving">
            <a:extLst>
              <a:ext uri="{FF2B5EF4-FFF2-40B4-BE49-F238E27FC236}">
                <a16:creationId xmlns:a16="http://schemas.microsoft.com/office/drawing/2014/main" id="{79A22293-5050-9873-F07A-5FE106D5E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r="5555"/>
          <a:stretch/>
        </p:blipFill>
        <p:spPr>
          <a:xfrm flipH="1">
            <a:off x="-108488" y="0"/>
            <a:ext cx="9252488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140479A-BCDF-CBEE-E3F6-F4F42FE8B789}"/>
              </a:ext>
            </a:extLst>
          </p:cNvPr>
          <p:cNvSpPr txBox="1"/>
          <p:nvPr/>
        </p:nvSpPr>
        <p:spPr>
          <a:xfrm>
            <a:off x="177380" y="448105"/>
            <a:ext cx="3170253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Oud &amp; nieuw</a:t>
            </a:r>
          </a:p>
        </p:txBody>
      </p:sp>
    </p:spTree>
    <p:extLst>
      <p:ext uri="{BB962C8B-B14F-4D97-AF65-F5344CB8AC3E}">
        <p14:creationId xmlns:p14="http://schemas.microsoft.com/office/powerpoint/2010/main" val="72553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55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leding, persoon, schoeisel, vrouw&#10;&#10;Automatisch gegenereerde beschrijving">
            <a:extLst>
              <a:ext uri="{FF2B5EF4-FFF2-40B4-BE49-F238E27FC236}">
                <a16:creationId xmlns:a16="http://schemas.microsoft.com/office/drawing/2014/main" id="{6E4F1C74-4C3A-B055-6280-87225CCB968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5" b="4645"/>
          <a:stretch/>
        </p:blipFill>
        <p:spPr>
          <a:xfrm>
            <a:off x="675048" y="1260000"/>
            <a:ext cx="7560000" cy="5040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0F038BB-2D19-0BB1-A7ED-E0E55E91259F}"/>
              </a:ext>
            </a:extLst>
          </p:cNvPr>
          <p:cNvSpPr txBox="1"/>
          <p:nvPr/>
        </p:nvSpPr>
        <p:spPr>
          <a:xfrm>
            <a:off x="177380" y="448105"/>
            <a:ext cx="4734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nl-NL" sz="2800" b="1" dirty="0">
                <a:solidFill>
                  <a:srgbClr val="66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Klassenfeest</a:t>
            </a:r>
          </a:p>
        </p:txBody>
      </p:sp>
    </p:spTree>
    <p:extLst>
      <p:ext uri="{BB962C8B-B14F-4D97-AF65-F5344CB8AC3E}">
        <p14:creationId xmlns:p14="http://schemas.microsoft.com/office/powerpoint/2010/main" val="657044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Menselijk gezicht, tafelgerei&#10;&#10;Automatisch gegenereerde beschrijving">
            <a:extLst>
              <a:ext uri="{FF2B5EF4-FFF2-40B4-BE49-F238E27FC236}">
                <a16:creationId xmlns:a16="http://schemas.microsoft.com/office/drawing/2014/main" id="{E315E318-D697-059F-0967-DD65B73CC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1111A59-8EF8-8C76-5B8C-376821761623}"/>
              </a:ext>
            </a:extLst>
          </p:cNvPr>
          <p:cNvSpPr txBox="1"/>
          <p:nvPr/>
        </p:nvSpPr>
        <p:spPr>
          <a:xfrm>
            <a:off x="177380" y="448105"/>
            <a:ext cx="4734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nl-NL" sz="2800" b="1" dirty="0">
                <a:solidFill>
                  <a:srgbClr val="66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Koffieochtend</a:t>
            </a:r>
          </a:p>
        </p:txBody>
      </p:sp>
    </p:spTree>
    <p:extLst>
      <p:ext uri="{BB962C8B-B14F-4D97-AF65-F5344CB8AC3E}">
        <p14:creationId xmlns:p14="http://schemas.microsoft.com/office/powerpoint/2010/main" val="1957505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42F8B88-2B11-88B0-B73A-D0C214017303}"/>
              </a:ext>
            </a:extLst>
          </p:cNvPr>
          <p:cNvSpPr txBox="1"/>
          <p:nvPr/>
        </p:nvSpPr>
        <p:spPr>
          <a:xfrm>
            <a:off x="177380" y="448105"/>
            <a:ext cx="4734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nl-NL" sz="2800" b="1" dirty="0">
                <a:solidFill>
                  <a:srgbClr val="6633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Schoolfeest</a:t>
            </a:r>
          </a:p>
        </p:txBody>
      </p:sp>
      <p:pic>
        <p:nvPicPr>
          <p:cNvPr id="6" name="Afbeelding 5" descr="Afbeelding met concert, persoon, muziek, entertainment&#10;&#10;Automatisch gegenereerde beschrijving">
            <a:extLst>
              <a:ext uri="{FF2B5EF4-FFF2-40B4-BE49-F238E27FC236}">
                <a16:creationId xmlns:a16="http://schemas.microsoft.com/office/drawing/2014/main" id="{85EE5FD5-76E4-354D-82AF-B21908A126B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" b="4385"/>
          <a:stretch/>
        </p:blipFill>
        <p:spPr>
          <a:xfrm>
            <a:off x="792000" y="1441937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90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25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overdekt, tafel, persoon&#10;&#10;Automatisch gegenereerde beschrijving">
            <a:extLst>
              <a:ext uri="{FF2B5EF4-FFF2-40B4-BE49-F238E27FC236}">
                <a16:creationId xmlns:a16="http://schemas.microsoft.com/office/drawing/2014/main" id="{B5594D96-A3D5-B07B-31C2-9073ECC317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0" y="999000"/>
            <a:ext cx="7847939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654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E53E764-3781-201F-6D52-25DFA3ABFED6}"/>
              </a:ext>
            </a:extLst>
          </p:cNvPr>
          <p:cNvSpPr txBox="1"/>
          <p:nvPr/>
        </p:nvSpPr>
        <p:spPr>
          <a:xfrm>
            <a:off x="177379" y="448105"/>
            <a:ext cx="830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Hoeveel hooi neem jij op je vork?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F03AEE99-1EA8-F134-DEEA-445CD1CE51F3}"/>
              </a:ext>
            </a:extLst>
          </p:cNvPr>
          <p:cNvGrpSpPr/>
          <p:nvPr/>
        </p:nvGrpSpPr>
        <p:grpSpPr>
          <a:xfrm>
            <a:off x="398052" y="1411696"/>
            <a:ext cx="8347896" cy="4998199"/>
            <a:chOff x="375644" y="1015697"/>
            <a:chExt cx="8347896" cy="4998199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1BB92F0-26EF-E4C9-4F45-9014099D917B}"/>
                </a:ext>
              </a:extLst>
            </p:cNvPr>
            <p:cNvGrpSpPr/>
            <p:nvPr/>
          </p:nvGrpSpPr>
          <p:grpSpPr>
            <a:xfrm>
              <a:off x="375644" y="1508403"/>
              <a:ext cx="8347896" cy="4505493"/>
              <a:chOff x="445621" y="1429272"/>
              <a:chExt cx="8347896" cy="4505493"/>
            </a:xfrm>
          </p:grpSpPr>
          <p:pic>
            <p:nvPicPr>
              <p:cNvPr id="5" name="Afbeelding 4" descr="Afbeelding met tekenfilm, tekening, illustratie, Tekenfilm&#10;&#10;Automatisch gegenereerde beschrijving">
                <a:extLst>
                  <a:ext uri="{FF2B5EF4-FFF2-40B4-BE49-F238E27FC236}">
                    <a16:creationId xmlns:a16="http://schemas.microsoft.com/office/drawing/2014/main" id="{B0B8D5FD-320A-140A-4CAC-175FB5731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9958" y="1429272"/>
                <a:ext cx="2484038" cy="3999456"/>
              </a:xfrm>
              <a:prstGeom prst="rect">
                <a:avLst/>
              </a:prstGeom>
            </p:spPr>
          </p:pic>
          <p:pic>
            <p:nvPicPr>
              <p:cNvPr id="13" name="Afbeelding 12" descr="Afbeelding met tekenfilm, tekening, zoogdier, illustratie&#10;&#10;Automatisch gegenereerde beschrijving">
                <a:extLst>
                  <a:ext uri="{FF2B5EF4-FFF2-40B4-BE49-F238E27FC236}">
                    <a16:creationId xmlns:a16="http://schemas.microsoft.com/office/drawing/2014/main" id="{FC78012B-BF8F-3649-0F4A-9E311B92A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621" y="1429272"/>
                <a:ext cx="2484037" cy="3999456"/>
              </a:xfrm>
              <a:prstGeom prst="rect">
                <a:avLst/>
              </a:prstGeom>
            </p:spPr>
          </p:pic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C2558F80-03A2-BA25-264B-4481B6C2BF4D}"/>
                  </a:ext>
                </a:extLst>
              </p:cNvPr>
              <p:cNvSpPr txBox="1"/>
              <p:nvPr/>
            </p:nvSpPr>
            <p:spPr>
              <a:xfrm>
                <a:off x="3469931" y="5470469"/>
                <a:ext cx="24140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klassenfeest</a:t>
                </a:r>
              </a:p>
            </p:txBody>
          </p:sp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F991C51C-40B8-BFC8-FC49-E932E2C5D8DE}"/>
                  </a:ext>
                </a:extLst>
              </p:cNvPr>
              <p:cNvSpPr txBox="1"/>
              <p:nvPr/>
            </p:nvSpPr>
            <p:spPr>
              <a:xfrm>
                <a:off x="6354293" y="5470469"/>
                <a:ext cx="24392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schoolfeest</a:t>
                </a:r>
              </a:p>
            </p:txBody>
          </p:sp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7420B859-016D-60DE-FAA2-EB5BE5204297}"/>
                  </a:ext>
                </a:extLst>
              </p:cNvPr>
              <p:cNvSpPr txBox="1"/>
              <p:nvPr/>
            </p:nvSpPr>
            <p:spPr>
              <a:xfrm>
                <a:off x="490437" y="5473100"/>
                <a:ext cx="2414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koffieochtend</a:t>
                </a:r>
              </a:p>
            </p:txBody>
          </p:sp>
        </p:grpSp>
        <p:pic>
          <p:nvPicPr>
            <p:cNvPr id="6" name="Afbeelding 5" descr="Afbeelding met tekening, clipart, tekenfilm, illustratie&#10;&#10;Automatisch gegenereerde beschrijving">
              <a:extLst>
                <a:ext uri="{FF2B5EF4-FFF2-40B4-BE49-F238E27FC236}">
                  <a16:creationId xmlns:a16="http://schemas.microsoft.com/office/drawing/2014/main" id="{782A201F-0BC3-6870-DF69-90CE6D21D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2" t="9853" r="18528"/>
            <a:stretch/>
          </p:blipFill>
          <p:spPr>
            <a:xfrm>
              <a:off x="6039340" y="1015697"/>
              <a:ext cx="2684200" cy="4492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3415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ADE96B4D-C12A-4689-2658-1EA5B879EE0D}"/>
              </a:ext>
            </a:extLst>
          </p:cNvPr>
          <p:cNvSpPr txBox="1"/>
          <p:nvPr/>
        </p:nvSpPr>
        <p:spPr>
          <a:xfrm>
            <a:off x="224626" y="190121"/>
            <a:ext cx="363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1.3 Feestrecept</a:t>
            </a:r>
          </a:p>
        </p:txBody>
      </p:sp>
    </p:spTree>
    <p:extLst>
      <p:ext uri="{BB962C8B-B14F-4D97-AF65-F5344CB8AC3E}">
        <p14:creationId xmlns:p14="http://schemas.microsoft.com/office/powerpoint/2010/main" val="2763463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ubels, stoel, ballon, overdekt&#10;&#10;Automatisch gegenereerde beschrijving">
            <a:extLst>
              <a:ext uri="{FF2B5EF4-FFF2-40B4-BE49-F238E27FC236}">
                <a16:creationId xmlns:a16="http://schemas.microsoft.com/office/drawing/2014/main" id="{E7DD2F17-34AB-3944-567B-68B7C39E3F1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2" b="8308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F06F760-8CAB-829D-9F83-E797D3D605F8}"/>
              </a:ext>
            </a:extLst>
          </p:cNvPr>
          <p:cNvSpPr txBox="1"/>
          <p:nvPr/>
        </p:nvSpPr>
        <p:spPr>
          <a:xfrm>
            <a:off x="177380" y="448105"/>
            <a:ext cx="217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Ingrediënt 1:</a:t>
            </a:r>
            <a:endParaRPr lang="nl-NL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B8A0CDC-DF5C-0D96-BAA7-498479493A84}"/>
              </a:ext>
            </a:extLst>
          </p:cNvPr>
          <p:cNvSpPr txBox="1"/>
          <p:nvPr/>
        </p:nvSpPr>
        <p:spPr>
          <a:xfrm>
            <a:off x="2357306" y="358551"/>
            <a:ext cx="415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Leuke feestruimte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25338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elektronica, persoon, Elektronisch apparaat, Elektronische engineering&#10;&#10;Automatisch gegenereerde beschrijving">
            <a:extLst>
              <a:ext uri="{FF2B5EF4-FFF2-40B4-BE49-F238E27FC236}">
                <a16:creationId xmlns:a16="http://schemas.microsoft.com/office/drawing/2014/main" id="{C8DF9E0C-9D6B-3257-C961-2B48711F0CB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7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694728-B17D-3C9A-E5E6-8DEFAA4F27F0}"/>
              </a:ext>
            </a:extLst>
          </p:cNvPr>
          <p:cNvSpPr txBox="1"/>
          <p:nvPr/>
        </p:nvSpPr>
        <p:spPr>
          <a:xfrm>
            <a:off x="177380" y="448105"/>
            <a:ext cx="219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Ingrediënt 2:</a:t>
            </a:r>
            <a:endParaRPr lang="nl-NL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D3519ED-AA60-2215-E2C7-03959279EE6E}"/>
              </a:ext>
            </a:extLst>
          </p:cNvPr>
          <p:cNvSpPr txBox="1"/>
          <p:nvPr/>
        </p:nvSpPr>
        <p:spPr>
          <a:xfrm>
            <a:off x="2357306" y="358551"/>
            <a:ext cx="415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Licht &amp; muziek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9437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D531A178-FB78-70C0-6363-6504C5DE7AF4}"/>
              </a:ext>
            </a:extLst>
          </p:cNvPr>
          <p:cNvSpPr txBox="1"/>
          <p:nvPr/>
        </p:nvSpPr>
        <p:spPr>
          <a:xfrm>
            <a:off x="177380" y="448105"/>
            <a:ext cx="219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Ingrediënt 3:</a:t>
            </a:r>
            <a:endParaRPr lang="nl-NL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 descr="Afbeelding met voedsel, Snack, overdekt, persoon&#10;&#10;Automatisch gegenereerde beschrijving">
            <a:extLst>
              <a:ext uri="{FF2B5EF4-FFF2-40B4-BE49-F238E27FC236}">
                <a16:creationId xmlns:a16="http://schemas.microsoft.com/office/drawing/2014/main" id="{F114C378-101A-F905-E537-BF5CD8D191B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r="14329" b="8212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AE872AD-849B-99B5-0466-63123088FD33}"/>
              </a:ext>
            </a:extLst>
          </p:cNvPr>
          <p:cNvSpPr txBox="1"/>
          <p:nvPr/>
        </p:nvSpPr>
        <p:spPr>
          <a:xfrm>
            <a:off x="2357306" y="358551"/>
            <a:ext cx="415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Hapjes &amp; drankjes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40360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6056878-BA9C-C016-2741-ABE24A654177}"/>
              </a:ext>
            </a:extLst>
          </p:cNvPr>
          <p:cNvSpPr txBox="1"/>
          <p:nvPr/>
        </p:nvSpPr>
        <p:spPr>
          <a:xfrm>
            <a:off x="177380" y="448105"/>
            <a:ext cx="2162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Ingrediënt 4:</a:t>
            </a:r>
            <a:endParaRPr lang="nl-NL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FBA7BBA6-6962-6B8E-AF2A-8A868591FF6C}"/>
              </a:ext>
            </a:extLst>
          </p:cNvPr>
          <p:cNvGrpSpPr/>
          <p:nvPr/>
        </p:nvGrpSpPr>
        <p:grpSpPr>
          <a:xfrm>
            <a:off x="792000" y="1260000"/>
            <a:ext cx="7560000" cy="5040000"/>
            <a:chOff x="792000" y="1260000"/>
            <a:chExt cx="7560000" cy="5040000"/>
          </a:xfrm>
        </p:grpSpPr>
        <p:pic>
          <p:nvPicPr>
            <p:cNvPr id="4" name="Afbeelding 3" descr="Afbeelding met Kinderkunst, ballon, Feestartikelen&#10;&#10;Automatisch gegenereerde beschrijving">
              <a:extLst>
                <a:ext uri="{FF2B5EF4-FFF2-40B4-BE49-F238E27FC236}">
                  <a16:creationId xmlns:a16="http://schemas.microsoft.com/office/drawing/2014/main" id="{6FEF3461-E44E-9389-F118-0564C3DF84D4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" t="6557" r="1161" b="7712"/>
            <a:stretch/>
          </p:blipFill>
          <p:spPr>
            <a:xfrm>
              <a:off x="792000" y="1260000"/>
              <a:ext cx="7560000" cy="5040000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sp>
          <p:nvSpPr>
            <p:cNvPr id="5" name="Parallellogram 4">
              <a:extLst>
                <a:ext uri="{FF2B5EF4-FFF2-40B4-BE49-F238E27FC236}">
                  <a16:creationId xmlns:a16="http://schemas.microsoft.com/office/drawing/2014/main" id="{17520CE0-D013-AB30-93BA-F86FF538EA6A}"/>
                </a:ext>
              </a:extLst>
            </p:cNvPr>
            <p:cNvSpPr/>
            <p:nvPr/>
          </p:nvSpPr>
          <p:spPr>
            <a:xfrm>
              <a:off x="1980000" y="3024000"/>
              <a:ext cx="4658627" cy="589084"/>
            </a:xfrm>
            <a:prstGeom prst="parallelogram">
              <a:avLst/>
            </a:prstGeom>
            <a:solidFill>
              <a:schemeClr val="bg1"/>
            </a:solidFill>
            <a:ln w="603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Parallellogram 5">
              <a:extLst>
                <a:ext uri="{FF2B5EF4-FFF2-40B4-BE49-F238E27FC236}">
                  <a16:creationId xmlns:a16="http://schemas.microsoft.com/office/drawing/2014/main" id="{FDA1E9B8-A8C8-2A18-91A7-B2FE97E7C8AF}"/>
                </a:ext>
              </a:extLst>
            </p:cNvPr>
            <p:cNvSpPr/>
            <p:nvPr/>
          </p:nvSpPr>
          <p:spPr>
            <a:xfrm>
              <a:off x="2340000" y="4032000"/>
              <a:ext cx="4658627" cy="58908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Parallellogram 6">
              <a:extLst>
                <a:ext uri="{FF2B5EF4-FFF2-40B4-BE49-F238E27FC236}">
                  <a16:creationId xmlns:a16="http://schemas.microsoft.com/office/drawing/2014/main" id="{61848730-55BF-D8BB-66AC-592BCB1CF1DA}"/>
                </a:ext>
              </a:extLst>
            </p:cNvPr>
            <p:cNvSpPr/>
            <p:nvPr/>
          </p:nvSpPr>
          <p:spPr>
            <a:xfrm>
              <a:off x="2700000" y="5040000"/>
              <a:ext cx="4658627" cy="58908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C768B8A3-6E5C-E66C-A2BF-C7639A7113F0}"/>
                </a:ext>
              </a:extLst>
            </p:cNvPr>
            <p:cNvGrpSpPr/>
            <p:nvPr/>
          </p:nvGrpSpPr>
          <p:grpSpPr>
            <a:xfrm>
              <a:off x="2104179" y="2954974"/>
              <a:ext cx="1269586" cy="2796377"/>
              <a:chOff x="2104179" y="2954974"/>
              <a:chExt cx="1269586" cy="2796377"/>
            </a:xfrm>
          </p:grpSpPr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F56F2E47-1A0B-3F46-50D7-5ECC3A0DD6A5}"/>
                  </a:ext>
                </a:extLst>
              </p:cNvPr>
              <p:cNvSpPr txBox="1"/>
              <p:nvPr/>
            </p:nvSpPr>
            <p:spPr>
              <a:xfrm>
                <a:off x="2104179" y="2954974"/>
                <a:ext cx="56789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dirty="0">
                    <a:solidFill>
                      <a:srgbClr val="0070C0"/>
                    </a:solidFill>
                    <a:latin typeface="Arial Black" panose="020B0A04020102020204" pitchFamily="34" charset="0"/>
                  </a:rPr>
                  <a:t>1</a:t>
                </a:r>
              </a:p>
            </p:txBody>
          </p:sp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9FB043B5-51D6-4332-FEA4-76C997FA9691}"/>
                  </a:ext>
                </a:extLst>
              </p:cNvPr>
              <p:cNvSpPr txBox="1"/>
              <p:nvPr/>
            </p:nvSpPr>
            <p:spPr>
              <a:xfrm>
                <a:off x="2444929" y="3972259"/>
                <a:ext cx="56789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dirty="0">
                    <a:solidFill>
                      <a:schemeClr val="accent2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2</a:t>
                </a:r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3D092C2A-6903-6E87-9470-89574654CBFD}"/>
                  </a:ext>
                </a:extLst>
              </p:cNvPr>
              <p:cNvSpPr txBox="1"/>
              <p:nvPr/>
            </p:nvSpPr>
            <p:spPr>
              <a:xfrm>
                <a:off x="2805874" y="4981910"/>
                <a:ext cx="56789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63AC61AD-2E8B-15F2-EFAE-13069FA8ACF6}"/>
              </a:ext>
            </a:extLst>
          </p:cNvPr>
          <p:cNvSpPr txBox="1"/>
          <p:nvPr/>
        </p:nvSpPr>
        <p:spPr>
          <a:xfrm>
            <a:off x="2357306" y="358551"/>
            <a:ext cx="415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Leuk programma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9751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23F9A86-49F4-3AED-9679-53F1520F2B8E}"/>
              </a:ext>
            </a:extLst>
          </p:cNvPr>
          <p:cNvSpPr txBox="1"/>
          <p:nvPr/>
        </p:nvSpPr>
        <p:spPr>
          <a:xfrm>
            <a:off x="224626" y="190121"/>
            <a:ext cx="363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muur, meubels, zwart-wit&#10;&#10;Automatisch gegenereerde beschrijving">
            <a:extLst>
              <a:ext uri="{FF2B5EF4-FFF2-40B4-BE49-F238E27FC236}">
                <a16:creationId xmlns:a16="http://schemas.microsoft.com/office/drawing/2014/main" id="{60266D23-DB40-9C68-EC6F-2A85AEA03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" r="1210"/>
          <a:stretch/>
        </p:blipFill>
        <p:spPr>
          <a:xfrm>
            <a:off x="647322" y="999000"/>
            <a:ext cx="7849356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758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tekst, Menselijk gezicht&#10;&#10;Automatisch gegenereerde beschrijving">
            <a:extLst>
              <a:ext uri="{FF2B5EF4-FFF2-40B4-BE49-F238E27FC236}">
                <a16:creationId xmlns:a16="http://schemas.microsoft.com/office/drawing/2014/main" id="{0D2BA8E4-BCBC-6F2B-AE75-9E63AD41DF56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  <a14:imgEffect>
                      <a14:saturation sat="0"/>
                    </a14:imgEffect>
                    <a14:imgEffect>
                      <a14:brightnessContrast bright="9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7" b="1844"/>
          <a:stretch/>
        </p:blipFill>
        <p:spPr>
          <a:xfrm>
            <a:off x="648000" y="999000"/>
            <a:ext cx="7848000" cy="4860000"/>
          </a:xfrm>
          <a:prstGeom prst="rect">
            <a:avLst/>
          </a:prstGeom>
          <a:solidFill>
            <a:schemeClr val="bg1"/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401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0DBDF-346A-2DD5-230B-B7721EDE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n, persoon, kleding, heer&#10;&#10;Automatisch gegenereerde beschrijving">
            <a:extLst>
              <a:ext uri="{FF2B5EF4-FFF2-40B4-BE49-F238E27FC236}">
                <a16:creationId xmlns:a16="http://schemas.microsoft.com/office/drawing/2014/main" id="{C6C4FC80-D735-8EC6-0028-8D19C6116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152236"/>
            <a:ext cx="3757948" cy="640242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28DF779-8878-1145-CF7A-F149F78D85A4}"/>
              </a:ext>
            </a:extLst>
          </p:cNvPr>
          <p:cNvSpPr txBox="1"/>
          <p:nvPr/>
        </p:nvSpPr>
        <p:spPr>
          <a:xfrm>
            <a:off x="4280935" y="303335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5B19C43C-5537-CABE-04E9-8E552B5E85A4}"/>
              </a:ext>
            </a:extLst>
          </p:cNvPr>
          <p:cNvSpPr/>
          <p:nvPr/>
        </p:nvSpPr>
        <p:spPr>
          <a:xfrm>
            <a:off x="4815956" y="2004647"/>
            <a:ext cx="3560885" cy="1477328"/>
          </a:xfrm>
          <a:prstGeom prst="wedgeRectCallout">
            <a:avLst>
              <a:gd name="adj1" fmla="val -63899"/>
              <a:gd name="adj2" fmla="val -9159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9BCB7B-9BE9-1EEF-F12B-A43FD2ED0A6F}"/>
              </a:ext>
            </a:extLst>
          </p:cNvPr>
          <p:cNvSpPr txBox="1"/>
          <p:nvPr/>
        </p:nvSpPr>
        <p:spPr>
          <a:xfrm>
            <a:off x="4883363" y="2004646"/>
            <a:ext cx="3493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Zo doen we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het hier,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</p:spTree>
    <p:extLst>
      <p:ext uri="{BB962C8B-B14F-4D97-AF65-F5344CB8AC3E}">
        <p14:creationId xmlns:p14="http://schemas.microsoft.com/office/powerpoint/2010/main" val="4023804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oek, Menselijk gezicht, kleding&#10;&#10;Automatisch gegenereerde beschrijving">
            <a:extLst>
              <a:ext uri="{FF2B5EF4-FFF2-40B4-BE49-F238E27FC236}">
                <a16:creationId xmlns:a16="http://schemas.microsoft.com/office/drawing/2014/main" id="{54E41CF8-83A7-3F4A-FC67-0DB9E168CF10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9"/>
                    </a14:imgEffect>
                    <a14:imgEffect>
                      <a14:colorTemperature colorTemp="6478"/>
                    </a14:imgEffect>
                    <a14:imgEffect>
                      <a14:saturation sat="0"/>
                    </a14:imgEffect>
                    <a14:imgEffect>
                      <a14:brightnessContrast bright="-10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7" b="5362"/>
          <a:stretch/>
        </p:blipFill>
        <p:spPr>
          <a:xfrm>
            <a:off x="648000" y="999000"/>
            <a:ext cx="7848000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6633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8631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8C5C6604-1D92-9CE7-44F9-1320558B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499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68DE9AE-CB77-5C6C-D06E-EF807AE506DD}"/>
              </a:ext>
            </a:extLst>
          </p:cNvPr>
          <p:cNvSpPr txBox="1"/>
          <p:nvPr/>
        </p:nvSpPr>
        <p:spPr>
          <a:xfrm>
            <a:off x="4892888" y="360485"/>
            <a:ext cx="3959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C585C5E4-CCFA-1514-C2F2-B975F6693A60}"/>
              </a:ext>
            </a:extLst>
          </p:cNvPr>
          <p:cNvSpPr/>
          <p:nvPr/>
        </p:nvSpPr>
        <p:spPr>
          <a:xfrm>
            <a:off x="5358881" y="2485857"/>
            <a:ext cx="3560885" cy="1477328"/>
          </a:xfrm>
          <a:prstGeom prst="wedgeRectCallout">
            <a:avLst>
              <a:gd name="adj1" fmla="val -75134"/>
              <a:gd name="adj2" fmla="val -387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397404-96E5-1B69-79DF-B583320CFECE}"/>
              </a:ext>
            </a:extLst>
          </p:cNvPr>
          <p:cNvSpPr txBox="1"/>
          <p:nvPr/>
        </p:nvSpPr>
        <p:spPr>
          <a:xfrm>
            <a:off x="5536940" y="2642821"/>
            <a:ext cx="349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Wat vinden jullie hiervan?</a:t>
            </a:r>
          </a:p>
        </p:txBody>
      </p:sp>
    </p:spTree>
    <p:extLst>
      <p:ext uri="{BB962C8B-B14F-4D97-AF65-F5344CB8AC3E}">
        <p14:creationId xmlns:p14="http://schemas.microsoft.com/office/powerpoint/2010/main" val="3638045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EDFEFB1B-61FF-462E-7C19-25F21CEF5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8"/>
          <a:stretch/>
        </p:blipFill>
        <p:spPr>
          <a:xfrm>
            <a:off x="503482" y="998513"/>
            <a:ext cx="8137036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093149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1065</TotalTime>
  <Words>100</Words>
  <Application>Microsoft Office PowerPoint</Application>
  <PresentationFormat>Diavoorstelling (4:3)</PresentationFormat>
  <Paragraphs>45</Paragraphs>
  <Slides>36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12</cp:revision>
  <dcterms:created xsi:type="dcterms:W3CDTF">2024-01-08T10:15:24Z</dcterms:created>
  <dcterms:modified xsi:type="dcterms:W3CDTF">2024-03-21T20:36:14Z</dcterms:modified>
</cp:coreProperties>
</file>